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  <p:embeddedFont>
      <p:font typeface="Raleway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van Reddy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51622d55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51622d55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d9c67055b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d9c67055b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4961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drxiv.org/content/10.1101/2020.05.14.20101873v1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researchgate.net/publication/341499936_COVID_Faster_R-CNN_A_Novel_Framework_to_Diagnose_Novel_Coronavirus_Disease_COVID-19_in_X-Ray_Imag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file/d/1670WjYrwkSDrgV6oThbr4IWjP9XZndsm/vie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4">
            <a:alphaModFix/>
          </a:blip>
          <a:srcRect l="5277" r="5268"/>
          <a:stretch/>
        </p:blipFill>
        <p:spPr>
          <a:xfrm>
            <a:off x="5181200" y="1645500"/>
            <a:ext cx="3471226" cy="197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RadioAI Powered Covid19 symptoms detector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it’s better than existing solutions </a:t>
            </a:r>
            <a:endParaRPr dirty="0"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en-US" sz="18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Arial"/>
              </a:rPr>
              <a:t>Our solution is to develop an AI based assisted application while doing x-ray reporting by radiologist the application would detect few abnormalities which helps the radiologist to report faster and also helps not to miss out of any feature in x-ray</a:t>
            </a:r>
            <a:endParaRPr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References</a:t>
            </a:r>
            <a:br>
              <a:rPr lang="en" dirty="0" smtClean="0"/>
            </a:br>
            <a:r>
              <a:rPr lang="en-US" sz="2000" dirty="0">
                <a:hlinkClick r:id="rId3"/>
              </a:rPr>
              <a:t>https://</a:t>
            </a:r>
            <a:r>
              <a:rPr lang="en-US" sz="2000" dirty="0" smtClean="0">
                <a:hlinkClick r:id="rId3"/>
              </a:rPr>
              <a:t>www.medrxiv.org/content/10.1101/2020.05.14.20101873v1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>
                <a:hlinkClick r:id="rId4"/>
              </a:rPr>
              <a:t>https://www.researchgate.net/publication/341499936_COVID_Faster_R-CNN_A_Novel_Framework_to_Diagnose_Novel_Coronavirus_Disease_COVID-19_in_X-Ray_Images</a:t>
            </a:r>
            <a:endParaRPr sz="2000" dirty="0"/>
          </a:p>
        </p:txBody>
      </p:sp>
      <p:sp>
        <p:nvSpPr>
          <p:cNvPr id="191" name="Google Shape;191;p26"/>
          <p:cNvSpPr txBox="1">
            <a:spLocks noGrp="1"/>
          </p:cNvSpPr>
          <p:nvPr>
            <p:ph type="body" idx="1"/>
          </p:nvPr>
        </p:nvSpPr>
        <p:spPr>
          <a:xfrm>
            <a:off x="729450" y="1639614"/>
            <a:ext cx="7688700" cy="27003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1000"/>
              </a:spcAft>
              <a:buFont typeface="+mj-lt"/>
              <a:buAutoNum type="arabicPeriod"/>
            </a:pPr>
            <a:endParaRPr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r:id="rId3" action="ppaction://hlinksldjump"/>
              </a:rPr>
              <a:t>The Problem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FFFFFF"/>
                </a:solidFill>
                <a:hlinkClick r:id="rId4" action="ppaction://hlinksldjump"/>
              </a:rPr>
              <a:t>Solution Proposal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Demo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References</a:t>
            </a:r>
            <a:endParaRPr sz="16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>
            <a:spLocks noGrp="1"/>
          </p:cNvSpPr>
          <p:nvPr>
            <p:ph type="title"/>
          </p:nvPr>
        </p:nvSpPr>
        <p:spPr>
          <a:xfrm>
            <a:off x="750471" y="1259388"/>
            <a:ext cx="7688400" cy="151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The </a:t>
            </a:r>
            <a:r>
              <a:rPr lang="en" dirty="0" smtClean="0"/>
              <a:t>Problem</a:t>
            </a:r>
            <a:br>
              <a:rPr lang="en" dirty="0" smtClean="0"/>
            </a:br>
            <a:r>
              <a:rPr lang="en" sz="32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" sz="32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Problem statement</a:t>
            </a:r>
            <a:endParaRPr sz="3000"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2"/>
          </p:nvPr>
        </p:nvSpPr>
        <p:spPr>
          <a:xfrm>
            <a:off x="4863200" y="378575"/>
            <a:ext cx="3685500" cy="45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000"/>
              </a:spcBef>
            </a:pPr>
            <a:r>
              <a:rPr lang="en" sz="160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en" sz="16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testing of covid19 contacted patients is taking more time as there is limited facility available for RT-PCR test</a:t>
            </a:r>
            <a:endParaRPr lang="en-US" sz="1500" dirty="0" smtClean="0">
              <a:solidFill>
                <a:srgbClr val="3F3F3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>
              <a:spcBef>
                <a:spcPts val="1000"/>
              </a:spcBef>
            </a:pPr>
            <a:r>
              <a:rPr lang="en-US" sz="150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Alternative </a:t>
            </a:r>
            <a:r>
              <a:rPr lang="en-US" sz="15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method of detecting Covid19 symptoms </a:t>
            </a:r>
            <a:r>
              <a:rPr lang="en-US" sz="150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is using </a:t>
            </a:r>
            <a:r>
              <a:rPr lang="en-US" sz="15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chest X-ray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</a:t>
            </a:r>
            <a:r>
              <a:rPr lang="en"/>
              <a:t>we or people do today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160" name="Google Shape;160;p21"/>
          <p:cNvSpPr txBox="1">
            <a:spLocks noGrp="1"/>
          </p:cNvSpPr>
          <p:nvPr>
            <p:ph type="body" idx="2"/>
          </p:nvPr>
        </p:nvSpPr>
        <p:spPr>
          <a:xfrm>
            <a:off x="5174225" y="378575"/>
            <a:ext cx="3374400" cy="39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</a:endParaRPr>
          </a:p>
          <a:p>
            <a:pPr>
              <a:spcBef>
                <a:spcPts val="1000"/>
              </a:spcBef>
            </a:pPr>
            <a:r>
              <a:rPr lang="en-US" sz="150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</a:rPr>
              <a:t>Many </a:t>
            </a:r>
            <a:r>
              <a:rPr lang="en-US" sz="15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</a:rPr>
              <a:t>of the patients </a:t>
            </a:r>
            <a:r>
              <a:rPr lang="en-US" sz="150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</a:rPr>
              <a:t>waiting and want </a:t>
            </a:r>
            <a:r>
              <a:rPr lang="en-US" sz="15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</a:rPr>
              <a:t>to know whether they are prone to covid19 or not so that they may not be the carrier for others.</a:t>
            </a:r>
            <a:r>
              <a:rPr lang="en-US" sz="15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500" dirty="0">
              <a:solidFill>
                <a:srgbClr val="3F3F3F"/>
              </a:solidFill>
              <a:highlight>
                <a:srgbClr val="FFFFFF"/>
              </a:highlight>
              <a:latin typeface="Roboto"/>
              <a:ea typeface="Roboto"/>
              <a:cs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>
            <a:spLocks noGrp="1"/>
          </p:cNvSpPr>
          <p:nvPr>
            <p:ph type="body" idx="2"/>
          </p:nvPr>
        </p:nvSpPr>
        <p:spPr>
          <a:xfrm>
            <a:off x="4559166" y="777766"/>
            <a:ext cx="4458710" cy="36003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 dirty="0">
                <a:solidFill>
                  <a:schemeClr val="lt1"/>
                </a:solidFill>
              </a:rPr>
              <a:t>1</a:t>
            </a:r>
            <a:endParaRPr sz="700" b="1" dirty="0">
              <a:solidFill>
                <a:schemeClr val="lt1"/>
              </a:solidFill>
            </a:endParaRPr>
          </a:p>
        </p:txBody>
      </p: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/>
              <a:t>RT-PCR test duration and cost</a:t>
            </a:r>
            <a:endParaRPr sz="3000" b="0" dirty="0"/>
          </a:p>
        </p:txBody>
      </p:sp>
      <p:sp>
        <p:nvSpPr>
          <p:cNvPr id="2" name="Rectangle 1"/>
          <p:cNvSpPr/>
          <p:nvPr/>
        </p:nvSpPr>
        <p:spPr>
          <a:xfrm>
            <a:off x="4559166" y="313735"/>
            <a:ext cx="4572000" cy="4528419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311150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US" sz="16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Lato"/>
              </a:rPr>
              <a:t>The time duration for the testing process is around four to eight hours, but results may take up to a day to arrive because of the time taken to transport samples to labs</a:t>
            </a:r>
          </a:p>
          <a:p>
            <a:pPr marL="457200" indent="-311150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US" sz="16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Lato"/>
              </a:rPr>
              <a:t>T</a:t>
            </a:r>
            <a:r>
              <a:rPr lang="en-US" sz="160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Lato"/>
              </a:rPr>
              <a:t>he </a:t>
            </a:r>
            <a:r>
              <a:rPr lang="en-US" sz="16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Lato"/>
              </a:rPr>
              <a:t>RT-PCR test is also the most expensive of all those used for Covid-19. Initially, the cost of the test was capped at </a:t>
            </a:r>
            <a:r>
              <a:rPr lang="en-US" sz="1600" dirty="0" err="1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Lato"/>
              </a:rPr>
              <a:t>Rs</a:t>
            </a:r>
            <a:r>
              <a:rPr lang="en-US" sz="16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Lato"/>
              </a:rPr>
              <a:t> 4,500 by the ICMR. However, this cap was recently removed and states were asked to fix costs </a:t>
            </a:r>
            <a:r>
              <a:rPr lang="en-US" sz="160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Lato"/>
              </a:rPr>
              <a:t>instead</a:t>
            </a:r>
            <a:endParaRPr lang="en-US" sz="1600" dirty="0">
              <a:solidFill>
                <a:srgbClr val="3F3F3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Lato"/>
            </a:endParaRPr>
          </a:p>
          <a:p>
            <a:pPr marL="457200" indent="-311150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US" sz="160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Currently reporting of the scans is taking too long and TAT of the report is delayed by 2-3 days as due to shortage of radiologist.</a:t>
            </a:r>
            <a:endParaRPr lang="en-US" sz="1600" dirty="0">
              <a:solidFill>
                <a:srgbClr val="3F3F3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Lato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/>
              </a:solidFill>
              <a:latin typeface="Fausti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 Proposal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729450" y="1318649"/>
            <a:ext cx="7688700" cy="2906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>
              <a:lnSpc>
                <a:spcPct val="115000"/>
              </a:lnSpc>
              <a:spcBef>
                <a:spcPts val="1000"/>
              </a:spcBef>
              <a:buClr>
                <a:schemeClr val="accent1"/>
              </a:buClr>
              <a:buSzPts val="1300"/>
            </a:pPr>
            <a:r>
              <a:rPr lang="en-US" sz="1800" b="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Arial"/>
              </a:rPr>
              <a:t>Solve delay in reporting by radiologist and giving faster results to the </a:t>
            </a:r>
            <a:r>
              <a:rPr lang="en-US" sz="1800" b="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Arial"/>
              </a:rPr>
              <a:t>patients using an </a:t>
            </a:r>
            <a:r>
              <a:rPr lang="en-US" sz="1800" b="0" dirty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Arial"/>
              </a:rPr>
              <a:t>AI model which assist the radiologist in identifying x-ray abnormalities</a:t>
            </a:r>
            <a:r>
              <a:rPr lang="en-US" sz="1800" b="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Arial"/>
              </a:rPr>
              <a:t/>
            </a:r>
            <a:br>
              <a:rPr lang="en-US" sz="1800" b="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Arial"/>
              </a:rPr>
            </a:br>
            <a:r>
              <a:rPr lang="en-US" sz="1800" b="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Arial"/>
              </a:rPr>
              <a:t/>
            </a:r>
            <a:br>
              <a:rPr lang="en-US" sz="1800" b="0" dirty="0" smtClean="0">
                <a:solidFill>
                  <a:srgbClr val="3F3F3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Arial"/>
              </a:rPr>
            </a:br>
            <a:endParaRPr lang="en-US" sz="1600" b="0" dirty="0">
              <a:solidFill>
                <a:srgbClr val="3F3F3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2580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79" name="Google Shape;179;p24" title="hackathon demo.webm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2750" y="1949800"/>
            <a:ext cx="5125150" cy="2984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283</Words>
  <Application>Microsoft Office PowerPoint</Application>
  <PresentationFormat>On-screen Show (16:9)</PresentationFormat>
  <Paragraphs>25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Lato</vt:lpstr>
      <vt:lpstr>Arial</vt:lpstr>
      <vt:lpstr>Roboto</vt:lpstr>
      <vt:lpstr>Raleway</vt:lpstr>
      <vt:lpstr>Faustina</vt:lpstr>
      <vt:lpstr>Streamline</vt:lpstr>
      <vt:lpstr>RadioAI Powered Covid19 symptoms detector</vt:lpstr>
      <vt:lpstr>Outline</vt:lpstr>
      <vt:lpstr>The Problem  </vt:lpstr>
      <vt:lpstr>Problem statement</vt:lpstr>
      <vt:lpstr>What we or people do today </vt:lpstr>
      <vt:lpstr>RT-PCR test duration and cost</vt:lpstr>
      <vt:lpstr>Solution Proposal</vt:lpstr>
      <vt:lpstr>Solve delay in reporting by radiologist and giving faster results to the patients using an AI model which assist the radiologist in identifying x-ray abnormalities  </vt:lpstr>
      <vt:lpstr>Demo</vt:lpstr>
      <vt:lpstr>Why it’s better than existing solutions </vt:lpstr>
      <vt:lpstr>References https://www.medrxiv.org/content/10.1101/2020.05.14.20101873v1 https://www.researchgate.net/publication/341499936_COVID_Faster_R-CNN_A_Novel_Framework_to_Diagnose_Novel_Coronavirus_Disease_COVID-19_in_X-Ray_Images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RadioAI Powered Covid19 symptoms detector</dc:title>
  <dc:creator>Ragavan T-ERS,HCLTech.</dc:creator>
  <cp:lastModifiedBy>Ragavan T-ERS,HCLTech.</cp:lastModifiedBy>
  <cp:revision>9</cp:revision>
  <dcterms:modified xsi:type="dcterms:W3CDTF">2020-08-14T11:35:04Z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8d179cd4-7c46-4d53-99f7-27d86e630a6c</vt:lpwstr>
  </property>
  <property fmtid="{D5CDD505-2E9C-101B-9397-08002B2CF9AE}" pid="3" name="HCLClassification">
    <vt:lpwstr>HCL_Cla5s_1nt3rnal</vt:lpwstr>
  </property>
  <property fmtid="{D5CDD505-2E9C-101B-9397-08002B2CF9AE}" pid="4" name="HCL_Cla5s_D6">
    <vt:lpwstr>False</vt:lpwstr>
  </property>
</Properties>
</file>